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57">
          <p15:clr>
            <a:srgbClr val="A4A3A4"/>
          </p15:clr>
        </p15:guide>
        <p15:guide id="2" pos="2295">
          <p15:clr>
            <a:srgbClr val="A4A3A4"/>
          </p15:clr>
        </p15:guide>
        <p15:guide id="3" pos="3451">
          <p15:clr>
            <a:srgbClr val="9AA0A6"/>
          </p15:clr>
        </p15:guide>
        <p15:guide id="4" orient="horz" pos="4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57" orient="horz"/>
        <p:guide pos="2295"/>
        <p:guide pos="3451"/>
        <p:guide pos="4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slide" Target="slides/slide9.xml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58a369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558a369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58a369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58a369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558a369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558a369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58a3692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58a3692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58a369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58a369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5edd8f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5edd8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58a369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558a369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558a3692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558a3692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205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4.jp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205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69150"/>
            <a:ext cx="85206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86800"/>
                </a:solidFill>
                <a:latin typeface="Open Sans"/>
                <a:ea typeface="Open Sans"/>
                <a:cs typeface="Open Sans"/>
                <a:sym typeface="Open Sans"/>
              </a:rPr>
              <a:t>K-Challenge</a:t>
            </a:r>
            <a:endParaRPr b="1">
              <a:solidFill>
                <a:srgbClr val="F86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5275" y="25717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Building healthy and sustainable habits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3732700"/>
            <a:ext cx="1230467" cy="5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600" y="3490400"/>
            <a:ext cx="1061375" cy="10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205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12"/>
            <a:ext cx="9278125" cy="61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36275" y="687300"/>
            <a:ext cx="3388800" cy="445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 what you already have. Discover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delicious new recipes. Take part in exciting challenges. Make healthier and more sustainable decisions.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directed by your own data.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37625" y="-244500"/>
            <a:ext cx="9281624" cy="61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006125" y="2291200"/>
            <a:ext cx="58710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food isn’t purchased or used wisely, ingredients can end up in a bin instead of on a plate - in Finland, up to 160 million kilograms of food is wasted each year after it’s been purchased.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220201" cy="6146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05725" y="996425"/>
            <a:ext cx="4335300" cy="40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K-Challenge is an extension for the web app K-Ruoka, helping customers keep track of and utilize the ingredients they have on hand by suggesting </a:t>
            </a: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recipes. It</a:t>
            </a: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can also inform customers when the ingredients they need or purchase the most go on sale.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471100" y="-399200"/>
            <a:ext cx="9615101" cy="63682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5031150" y="344100"/>
            <a:ext cx="3862200" cy="4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K-Challenges encourage a change in habits. For example, improving diet to improve health, preventing food waste by using what’s on hand, or choosing ingredients that are in season. </a:t>
            </a: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Rewards encourage users to complete challenges and come back for more.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0966050" cy="73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82700" y="285000"/>
            <a:ext cx="4558500" cy="4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Push notifications alert customers when their favorite items are on sale at the shops they frequent - helping prevent food waste in shops. Notifications can also shed light on alarming patterns, such as purchasing large quantities of ingredients that are often wasted, and offer tips and solutions.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105037" y="-964273"/>
            <a:ext cx="9354074" cy="62360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11700" y="2686000"/>
            <a:ext cx="85206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 that reward customer loyalty and utilize customer data can not only support sustainable decision making, but boost shop sales and brand loyalty as a whole. It can also provide shop owners with more insight about how their regular customers behave.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326025" y="-166550"/>
            <a:ext cx="9470025" cy="63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320550" y="580150"/>
            <a:ext cx="4610100" cy="4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What’s under the hood?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-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 end powered by Javascript, CSS and HTML on a VueJS framework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-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 end powered by Kesko APIs and NodeJS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-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Graphics based on client media, utilizing what exists for smooth integration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683613"/>
            <a:ext cx="1470529" cy="14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163" y="694339"/>
            <a:ext cx="1470525" cy="149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875" y="678478"/>
            <a:ext cx="1448275" cy="148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725" y="694316"/>
            <a:ext cx="1448275" cy="1448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7174650" y="2418500"/>
            <a:ext cx="144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Lead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Former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5511225" y="2418500"/>
            <a:ext cx="144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Lead and API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Former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English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Teacher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847800" y="2418500"/>
            <a:ext cx="144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 end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Former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Counselor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32038" y="2418500"/>
            <a:ext cx="144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and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Back end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Former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206600" y="2418500"/>
            <a:ext cx="144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assistant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Former Computer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Electronics 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525" y="694325"/>
            <a:ext cx="1470525" cy="14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